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47452"/>
            <a:ext cx="11485848" cy="146463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94803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94803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文主要介绍了四本适合孩子们读的书。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333090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22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406574" y="1196752"/>
          <a:ext cx="11485848" cy="4160520"/>
        </p:xfrm>
        <a:graphic>
          <a:graphicData uri="http://schemas.openxmlformats.org/drawingml/2006/table">
            <a:tbl>
              <a:tblPr firstRow="1" firstCol="1" bandRow="1"/>
              <a:tblGrid>
                <a:gridCol w="5256584">
                  <a:extLst>
                    <a:ext uri="{9D8B030D-6E8A-4147-A177-3AD203B41FA5}">
                      <a16:colId xmlns:a16="http://schemas.microsoft.com/office/drawing/2014/main" val="3435504330"/>
                    </a:ext>
                  </a:extLst>
                </a:gridCol>
                <a:gridCol w="6229264">
                  <a:extLst>
                    <a:ext uri="{9D8B030D-6E8A-4147-A177-3AD203B41FA5}">
                      <a16:colId xmlns:a16="http://schemas.microsoft.com/office/drawing/2014/main" val="2904773871"/>
                    </a:ext>
                  </a:extLst>
                </a:gridCol>
              </a:tblGrid>
              <a:tr h="44221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860757"/>
                  </a:ext>
                </a:extLst>
              </a:tr>
              <a:tr h="241771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Golden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Goose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couple kill the goose that lays golden eggs because they want to get rich fast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what happens when they cut the goose open</a:t>
                      </a:r>
                      <a:r>
                        <a:rPr 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en-US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Beauty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Beast</a:t>
                      </a:r>
                      <a:endParaRPr lang="zh-CN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Belle is a young girl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is not afraid of the fierce beast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She wants to save her father so she agrees to stay in the beast’s castle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城堡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Will she succeed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771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454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06574" y="980728"/>
          <a:ext cx="11485848" cy="4928616"/>
        </p:xfrm>
        <a:graphic>
          <a:graphicData uri="http://schemas.openxmlformats.org/drawingml/2006/table">
            <a:tbl>
              <a:tblPr firstRow="1" firstCol="1" bandRow="1"/>
              <a:tblGrid>
                <a:gridCol w="5760640">
                  <a:extLst>
                    <a:ext uri="{9D8B030D-6E8A-4147-A177-3AD203B41FA5}">
                      <a16:colId xmlns:a16="http://schemas.microsoft.com/office/drawing/2014/main" val="3435504330"/>
                    </a:ext>
                  </a:extLst>
                </a:gridCol>
                <a:gridCol w="5725208">
                  <a:extLst>
                    <a:ext uri="{9D8B030D-6E8A-4147-A177-3AD203B41FA5}">
                      <a16:colId xmlns:a16="http://schemas.microsoft.com/office/drawing/2014/main" val="2904773871"/>
                    </a:ext>
                  </a:extLst>
                </a:gridCol>
              </a:tblGrid>
              <a:tr h="442213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Kids</a:t>
                      </a:r>
                      <a:endParaRPr lang="zh-CN" sz="33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9860757"/>
                  </a:ext>
                </a:extLst>
              </a:tr>
              <a:tr h="241771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Hare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野兔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Tortoise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乌龟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 hare thinks he is the fastest runner in the forest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He wants to race to the tortoise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He thinks he will win 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but will he</a:t>
                      </a:r>
                      <a:r>
                        <a:rPr lang="zh-CN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？</a:t>
                      </a:r>
                      <a:endParaRPr lang="en-US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Emperor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3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40000"/>
                        </a:lnSpc>
                      </a:pP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 Emperor believes that only the clever people can see his new clothes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He thinks he is wearing the most beautiful clothes in the world but when he walks out </a:t>
                      </a:r>
                      <a:r>
                        <a:rPr lang="en-US" altLang="zh-CN" sz="33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...</a:t>
                      </a:r>
                      <a:endParaRPr lang="zh-CN" altLang="zh-CN" sz="33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7718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667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book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a girl who lives with a beast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a hare who races to a tortoise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a couple who want to be rich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an emperor who loves new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82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Belle is a young girl. She is not afraid of the fierce beast. She wants to save her father so she agrees to stay in the beast’s castle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可知，这本书讲的是一个和野兽住在一起的女孩。故选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2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the hare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Tortoise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Brave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Proud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067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hare thinks he is the fastest runner in the forest. He wants to race to the tortoise. He thinks he will win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兔子认为他是森林里跑得最快的。他想和乌龟赛跑。他认为自己会赢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）可知，兔子是很骄傲、自负的。故选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92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column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栏目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newspaper can we find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Education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4" name="中考新考法-6.eps" descr="id:21475043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11889"/>
            <a:ext cx="5637232" cy="61278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推理判断题。根据全文可知，文章主要介绍了四本适合孩子们读的书，所以可能在报纸的教育栏目看到。故选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01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357</Words>
  <Application>Microsoft Office PowerPoint</Application>
  <PresentationFormat>自定义</PresentationFormat>
  <Paragraphs>31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